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8" r:id="rId4"/>
    <p:sldId id="289" r:id="rId5"/>
    <p:sldId id="263" r:id="rId6"/>
    <p:sldId id="311" r:id="rId7"/>
    <p:sldId id="285" r:id="rId8"/>
    <p:sldId id="279" r:id="rId9"/>
    <p:sldId id="264" r:id="rId10"/>
    <p:sldId id="266" r:id="rId11"/>
    <p:sldId id="268" r:id="rId12"/>
    <p:sldId id="272" r:id="rId13"/>
    <p:sldId id="271" r:id="rId14"/>
    <p:sldId id="327" r:id="rId15"/>
    <p:sldId id="275" r:id="rId16"/>
    <p:sldId id="288" r:id="rId17"/>
    <p:sldId id="281" r:id="rId18"/>
    <p:sldId id="270" r:id="rId19"/>
    <p:sldId id="280" r:id="rId20"/>
    <p:sldId id="277" r:id="rId21"/>
    <p:sldId id="312" r:id="rId22"/>
    <p:sldId id="313" r:id="rId23"/>
    <p:sldId id="269" r:id="rId24"/>
    <p:sldId id="328" r:id="rId25"/>
    <p:sldId id="329" r:id="rId26"/>
    <p:sldId id="330" r:id="rId27"/>
    <p:sldId id="331" r:id="rId28"/>
    <p:sldId id="267" r:id="rId29"/>
    <p:sldId id="284" r:id="rId30"/>
    <p:sldId id="316" r:id="rId31"/>
    <p:sldId id="287" r:id="rId32"/>
    <p:sldId id="317" r:id="rId33"/>
    <p:sldId id="309" r:id="rId34"/>
    <p:sldId id="259" r:id="rId35"/>
    <p:sldId id="308" r:id="rId36"/>
    <p:sldId id="265" r:id="rId37"/>
    <p:sldId id="291" r:id="rId38"/>
    <p:sldId id="290" r:id="rId39"/>
    <p:sldId id="305" r:id="rId40"/>
    <p:sldId id="310" r:id="rId41"/>
    <p:sldId id="260" r:id="rId42"/>
    <p:sldId id="261" r:id="rId43"/>
    <p:sldId id="262" r:id="rId44"/>
    <p:sldId id="292" r:id="rId45"/>
    <p:sldId id="306" r:id="rId46"/>
    <p:sldId id="293" r:id="rId47"/>
    <p:sldId id="300" r:id="rId48"/>
    <p:sldId id="323" r:id="rId49"/>
    <p:sldId id="326" r:id="rId50"/>
    <p:sldId id="319" r:id="rId51"/>
    <p:sldId id="320" r:id="rId52"/>
    <p:sldId id="322" r:id="rId53"/>
    <p:sldId id="321" r:id="rId54"/>
    <p:sldId id="318" r:id="rId55"/>
    <p:sldId id="332" r:id="rId56"/>
    <p:sldId id="303" r:id="rId57"/>
    <p:sldId id="294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47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86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9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6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3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8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96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57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50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05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5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33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E6009-91D9-4473-830F-BB4B2F556629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0529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17.wmf"/><Relationship Id="rId4" Type="http://schemas.openxmlformats.org/officeDocument/2006/relationships/image" Target="../media/image2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/url?sa=i&amp;source=images&amp;cd=&amp;cad=rja&amp;docid=djvNnNkR1BC3pM&amp;tbnid=KvcmDgpqXi9ZvM:&amp;ved=0CAgQjRwwAA&amp;url=http://slayingevil.wordpress.com/2010/10/&amp;ei=kJo7UsW3O4me9QTE3IDIDg&amp;psig=AFQjCNGUYadfhYLUCQkQbXFkgNOUjP-f4w&amp;ust=1379724305130749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google.com/url?sa=i&amp;rct=j&amp;q=&amp;esrc=s&amp;frm=1&amp;source=images&amp;cd=&amp;cad=rja&amp;docid=qzrCYVfO58TYUM&amp;tbnid=1KuKJVRNywbAxM:&amp;ved=0CAUQjRw&amp;url=http://www.123rf.com/photo_13483674_football-stadium-with-soccer-ball-and-fans-illustration.html&amp;ei=rZs7UtzeOIqm9ASF3oDYDw&amp;bvm=bv.52434380,d.eWU&amp;psig=AFQjCNH171SQaTDVec5_EIfoRvbzEyx8Gw&amp;ust=1379724461945028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2.wmf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w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wmf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://www.google.com/url?sa=i&amp;rct=j&amp;q=&amp;esrc=s&amp;frm=1&amp;source=images&amp;cd=&amp;cad=rja&amp;docid=qzrCYVfO58TYUM&amp;tbnid=1KuKJVRNywbAxM:&amp;ved=0CAUQjRw&amp;url=http://www.123rf.com/photo_13483674_football-stadium-with-soccer-ball-and-fans-illustration.html&amp;ei=rZs7UtzeOIqm9ASF3oDYDw&amp;bvm=bv.52434380,d.eWU&amp;psig=AFQjCNH171SQaTDVec5_EIfoRvbzEyx8Gw&amp;ust=1379724461945028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wm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5453841"/>
            <a:ext cx="7772400" cy="1298575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¡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Jugamos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fútbol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!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457200"/>
            <a:ext cx="8610600" cy="1298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Vamos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estadio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         de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fútbol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14" y="5453841"/>
            <a:ext cx="990372" cy="9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muranok\Local Settings\Temporary Internet Files\Content.IE5\JSBG1PNU\MC900433690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961" y="1524000"/>
            <a:ext cx="2578975" cy="427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muranok\Local Settings\Temporary Internet Files\Content.IE5\RJM7J5MT\MC900434183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321" y="672722"/>
            <a:ext cx="1611230" cy="91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Theme from Rocky - James Last Orchestra feat. Derek Watk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5800" y="50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800" y="3048000"/>
            <a:ext cx="4250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delante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218191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(in front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97119" y="2124670"/>
            <a:ext cx="434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enfrente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44269" y="1504991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734" y="6096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97" y="5791199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64020" y="4016132"/>
            <a:ext cx="962290" cy="1573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9079" y="1456888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V="1">
            <a:off x="2405173" y="3122546"/>
            <a:ext cx="186354" cy="95760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8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030793" y="2552507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detrás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72980" y="37338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(behind)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53776" y="1577343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858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97" y="5791199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Arrow Connector 17"/>
          <p:cNvCxnSpPr/>
          <p:nvPr/>
        </p:nvCxnSpPr>
        <p:spPr>
          <a:xfrm flipH="1">
            <a:off x="2472644" y="3192081"/>
            <a:ext cx="70016" cy="77987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63373" y="1456888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58487" y="3912207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72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29200" y="2395341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10538" y="1520373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36" y="6096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500" y="5791198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2524694" y="2269572"/>
            <a:ext cx="507950" cy="9144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73229" y="3525048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047" y="3216114"/>
            <a:ext cx="397427" cy="39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48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946129" y="2479349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Arial" pitchFamily="34" charset="0"/>
                <a:cs typeface="Arial" pitchFamily="34" charset="0"/>
              </a:rPr>
              <a:t>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lado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33600" y="3581400"/>
            <a:ext cx="3180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(next to)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472088" y="1443728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36" y="6096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500" y="5791198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2363513" y="3411595"/>
            <a:ext cx="634937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3000" y="2569850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00399" y="2615574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81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029200" y="2476401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8200" y="3513786"/>
            <a:ext cx="3112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10538" y="1520374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36" y="6096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500" y="5791198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2524694" y="2181587"/>
            <a:ext cx="507950" cy="9144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80772" y="3379889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266" y="3095987"/>
            <a:ext cx="397427" cy="39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10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029200" y="2733364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>
                <a:latin typeface="Arial" pitchFamily="34" charset="0"/>
                <a:cs typeface="Arial" pitchFamily="34" charset="0"/>
              </a:rPr>
              <a:t>c</a:t>
            </a:r>
            <a:r>
              <a:rPr lang="en-US" sz="5400" dirty="0" err="1" smtClean="0">
                <a:latin typeface="Arial" pitchFamily="34" charset="0"/>
                <a:cs typeface="Arial" pitchFamily="34" charset="0"/>
              </a:rPr>
              <a:t>erca</a:t>
            </a:r>
            <a:r>
              <a:rPr lang="en-US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86738" y="1272542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436" y="3810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300" y="5470428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89891" y="2442291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13842" y="2362200"/>
            <a:ext cx="1018541" cy="16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2586763" y="3753113"/>
            <a:ext cx="387142" cy="5715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70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2999" y="974521"/>
            <a:ext cx="6809019" cy="494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4958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Point Star 4"/>
          <p:cNvSpPr/>
          <p:nvPr/>
        </p:nvSpPr>
        <p:spPr>
          <a:xfrm rot="1133503">
            <a:off x="6546741" y="1208765"/>
            <a:ext cx="2103087" cy="1775177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¡Olé!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80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38051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Documents and Settings\muranok\Local Settings\Temporary Internet Files\Content.IE5\RJM7J5MT\MC90044123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43" y="1317652"/>
            <a:ext cx="3951109" cy="511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381000" y="1143000"/>
            <a:ext cx="914400" cy="8382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554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muranok\Local Settings\Temporary Internet Files\Content.IE5\GR7UNDK7\MC900440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533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10000" y="1717183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a la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derecha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36551" y="2768025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(to the right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29596" y="5486400"/>
            <a:ext cx="2907406" cy="571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45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38051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071280" y="528299"/>
            <a:ext cx="1226714" cy="42487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Documents and Settings\muranok\Local Settings\Temporary Internet Files\Content.IE5\GR7UNDK7\MC90043984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96" y="1022930"/>
            <a:ext cx="52578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28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5453841"/>
            <a:ext cx="7772400" cy="1298575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¡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Jugamos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fútbol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!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4343400"/>
            <a:ext cx="8610600" cy="1298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Vamos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estadio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         de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fútbol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14" y="5453841"/>
            <a:ext cx="990372" cy="9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muranok\Local Settings\Temporary Internet Files\Content.IE5\RJM7J5MT\MC90043418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485199"/>
            <a:ext cx="1697318" cy="96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Documents and Settings\muranok\Local Settings\Temporary Internet Files\Content.IE5\RJM7J5MT\MC900440163[1]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78" y="381000"/>
            <a:ext cx="3944937" cy="352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muranok\Local Settings\Temporary Internet Files\Content.IE5\JSBG1PNU\MC900440165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7982"/>
            <a:ext cx="3094038" cy="379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08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8586" y="167640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a la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izquierda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648" y="27432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(to the left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461848" y="5353318"/>
            <a:ext cx="2600784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Documents and Settings\muranok\Local Settings\Temporary Internet Files\Content.IE5\OIP6OGFO\MC9004403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4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84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muranok\Local Settings\Temporary Internet Files\Content.IE5\GR7UNDK7\MC900440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533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10000" y="1717183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a la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derecha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36551" y="2768025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(to the right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29596" y="5486400"/>
            <a:ext cx="2907406" cy="571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775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8586" y="167640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a la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izquierda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648" y="27432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(to the left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461848" y="5353318"/>
            <a:ext cx="2600784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Documents and Settings\muranok\Local Settings\Temporary Internet Files\Content.IE5\OIP6OGFO\MC9004403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4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88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5438" y="198086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entre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418" y="3101908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(between)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5" descr="C:\Documents and Settings\muranok\Local Settings\Temporary Internet Files\Content.IE5\GR7UNDK7\MC900440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56532"/>
            <a:ext cx="533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/>
          <p:cNvCxnSpPr/>
          <p:nvPr/>
        </p:nvCxnSpPr>
        <p:spPr>
          <a:xfrm flipH="1" flipV="1">
            <a:off x="2228903" y="4464866"/>
            <a:ext cx="497624" cy="15764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013438" y="4724400"/>
            <a:ext cx="501162" cy="1714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07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800" y="3048000"/>
            <a:ext cx="4250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delante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218191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(in front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97119" y="2124670"/>
            <a:ext cx="434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enfrente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44269" y="1504991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734" y="6096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97" y="5791199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>
            <a:off x="2471987" y="3048000"/>
            <a:ext cx="184757" cy="92333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C:\Users\kmurano\AppData\Local\Microsoft\Windows\Temporary Internet Files\Content.IE5\LDKUWPYV\MC90043981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386" y="1458788"/>
            <a:ext cx="16700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kmurano\AppData\Local\Microsoft\Windows\Temporary Internet Files\Content.IE5\LDKUWPYV\MC90043981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66" y="3971330"/>
            <a:ext cx="1537736" cy="153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826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772980" y="2633521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detrás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9600" y="3682708"/>
            <a:ext cx="3113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(behind)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53776" y="1648817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858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97" y="5791199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Arrow Connector 17"/>
          <p:cNvCxnSpPr/>
          <p:nvPr/>
        </p:nvCxnSpPr>
        <p:spPr>
          <a:xfrm flipV="1">
            <a:off x="2438400" y="3352800"/>
            <a:ext cx="169522" cy="86278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C:\Users\kmurano\AppData\Local\Microsoft\Windows\Temporary Internet Files\Content.IE5\LDKUWPYV\MC90043981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548" y="1886801"/>
            <a:ext cx="16700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kmurano\AppData\Local\Microsoft\Windows\Temporary Internet Files\Content.IE5\LDKUWPYV\MC90043981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497" y="3191162"/>
            <a:ext cx="16700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3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800" y="3048000"/>
            <a:ext cx="4250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delante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218191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(in front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97119" y="2124670"/>
            <a:ext cx="434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enfrente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44269" y="1504991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734" y="6096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97" y="5791199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>
            <a:off x="2471987" y="3048000"/>
            <a:ext cx="184757" cy="92333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C:\Users\kmurano\AppData\Local\Microsoft\Windows\Temporary Internet Files\Content.IE5\LDKUWPYV\MC90043981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386" y="1458788"/>
            <a:ext cx="16700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kmurano\AppData\Local\Microsoft\Windows\Temporary Internet Files\Content.IE5\LDKUWPYV\MC90043981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66" y="3971330"/>
            <a:ext cx="1537736" cy="153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62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4772980" y="2633521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detrás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9600" y="3682708"/>
            <a:ext cx="3113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(behind)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553776" y="1648817"/>
            <a:ext cx="6402027" cy="400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85800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kmurano\AppData\Local\Microsoft\Windows\Temporary Internet Files\Content.IE5\LOUWXSEY\MC90043369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597" y="5791199"/>
            <a:ext cx="615950" cy="63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Straight Arrow Connector 17"/>
          <p:cNvCxnSpPr/>
          <p:nvPr/>
        </p:nvCxnSpPr>
        <p:spPr>
          <a:xfrm flipV="1">
            <a:off x="2438400" y="3352800"/>
            <a:ext cx="169522" cy="86278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C:\Users\kmurano\AppData\Local\Microsoft\Windows\Temporary Internet Files\Content.IE5\LDKUWPYV\MC90043981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548" y="1886801"/>
            <a:ext cx="16700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kmurano\AppData\Local\Microsoft\Windows\Temporary Internet Files\Content.IE5\LDKUWPYV\MC90043981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497" y="3191162"/>
            <a:ext cx="1670050" cy="167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32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Documents and Settings\muranok\Local Settings\Temporary Internet Files\Content.IE5\RJM7J5MT\MC900435464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66" y="22538"/>
            <a:ext cx="4129088" cy="652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3810000"/>
            <a:ext cx="3505200" cy="1295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31251" y="251460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entre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1231" y="351761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(between)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325743" y="4810116"/>
            <a:ext cx="685800" cy="29528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278924" y="4527772"/>
            <a:ext cx="732619" cy="28234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20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70827" y="3217806"/>
            <a:ext cx="2174986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19" y="5390417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53821" y="1146241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>
                <a:latin typeface="Arial" pitchFamily="34" charset="0"/>
                <a:cs typeface="Arial" pitchFamily="34" charset="0"/>
              </a:rPr>
              <a:t>d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ebajo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9808" y="2092226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(under)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78955" y="2312841"/>
            <a:ext cx="2174986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85804" y="884150"/>
            <a:ext cx="2174986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>
            <a:off x="3166449" y="4757775"/>
            <a:ext cx="3005751" cy="132662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1596">
            <a:off x="1705080" y="3092935"/>
            <a:ext cx="2457240" cy="371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77408" y="1757314"/>
            <a:ext cx="2457240" cy="371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93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0" y="381000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estadio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ttp://genevalunch.com/wp-content/tp/uncategorized/2008/06/10/football_stadium_in_europe_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45035"/>
            <a:ext cx="8360229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8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38051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371600" y="1396463"/>
            <a:ext cx="914400" cy="8382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C:\Documents and Settings\muranok\Local Settings\Temporary Internet Files\Content.IE5\JSBG1PNU\MC90044460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61" y="2222857"/>
            <a:ext cx="4275786" cy="330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82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7605" y="759656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>
                <a:latin typeface="Arial" pitchFamily="34" charset="0"/>
                <a:cs typeface="Arial" pitchFamily="34" charset="0"/>
              </a:rPr>
              <a:t>d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ebajo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7585" y="17526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(under)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muranok\Local Settings\Temporary Internet Files\Content.IE5\RJM7J5MT\MC90029866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07807" y="1361379"/>
            <a:ext cx="3923614" cy="456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muranok\Local Settings\Temporary Internet Files\Content.IE5\OIP6OGFO\MC90036804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1" y="3124200"/>
            <a:ext cx="3419726" cy="261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3698779" y="2991934"/>
            <a:ext cx="111221" cy="189340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18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809019" cy="494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4958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7-Point Star 4"/>
          <p:cNvSpPr/>
          <p:nvPr/>
        </p:nvSpPr>
        <p:spPr>
          <a:xfrm rot="1133503">
            <a:off x="6546741" y="1208765"/>
            <a:ext cx="2103087" cy="1775177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¡Olé!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78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07832" y="457200"/>
            <a:ext cx="4758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¡Dos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minutos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, amigos!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99" y="2438400"/>
            <a:ext cx="71437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07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muranok\Local Settings\Temporary Internet Files\Content.IE5\RJM7J5MT\MC90044014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10" y="762000"/>
            <a:ext cx="5606424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xplosion 1 3"/>
          <p:cNvSpPr/>
          <p:nvPr/>
        </p:nvSpPr>
        <p:spPr>
          <a:xfrm rot="724047">
            <a:off x="4271336" y="747348"/>
            <a:ext cx="4687779" cy="4296503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sz="4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marcar</a:t>
            </a:r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37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us.123rf.com/400wm/400/400/TAlex/TAlex1205/TAlex120500005/13483674-football-stadium-with-soccer-ball-and-fans-illustra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7620000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xplosion 1 4"/>
          <p:cNvSpPr/>
          <p:nvPr/>
        </p:nvSpPr>
        <p:spPr>
          <a:xfrm rot="21105208">
            <a:off x="244196" y="390624"/>
            <a:ext cx="4108769" cy="3350363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“la 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portería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865" y="3834468"/>
            <a:ext cx="34809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 descr="C:\Users\kmurano\AppData\Local\Microsoft\Windows\Temporary Internet Files\Content.IE5\65T0S6G8\MC900433690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231" y="288692"/>
            <a:ext cx="417677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79" y="3812097"/>
            <a:ext cx="344487" cy="569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2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muranok\Local Settings\Temporary Internet Files\Content.IE5\OIP6OGFO\MC9003207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96" y="531422"/>
            <a:ext cx="6693612" cy="555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3293127" y="4725804"/>
            <a:ext cx="593073" cy="51746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92" y="1956178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408" y="2013415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641" y="2049767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500" y="2147664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360" y="2209800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219" y="2283638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7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muranok\Local Settings\Temporary Internet Files\Content.IE5\OIP6OGFO\MC9003207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96" y="531422"/>
            <a:ext cx="6693612" cy="555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958" y="21336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301477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361679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658" y="3453877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88" y="3544548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858" y="3554335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54954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2875068" y="3733801"/>
            <a:ext cx="609600" cy="77046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581400" y="2901602"/>
            <a:ext cx="856016" cy="77046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14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muranok\Local Settings\Temporary Internet Files\Content.IE5\OIP6OGFO\MC9003207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09600"/>
            <a:ext cx="6693612" cy="555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3793005" y="4191000"/>
            <a:ext cx="626595" cy="618744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2766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xplosion 1 5"/>
          <p:cNvSpPr/>
          <p:nvPr/>
        </p:nvSpPr>
        <p:spPr>
          <a:xfrm rot="724047">
            <a:off x="3973664" y="591187"/>
            <a:ext cx="4724273" cy="3522973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¡¡¡“</a:t>
            </a:r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marcar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un </a:t>
            </a:r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gol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”!!!</a:t>
            </a:r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22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8" y="779765"/>
            <a:ext cx="8779933" cy="564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7-Point Star 3"/>
          <p:cNvSpPr/>
          <p:nvPr/>
        </p:nvSpPr>
        <p:spPr>
          <a:xfrm rot="1133503">
            <a:off x="6250540" y="1555024"/>
            <a:ext cx="2103087" cy="1775177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¡Olé!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35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0" y="490982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balón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1600"/>
            <a:ext cx="8940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4812484" y="4572000"/>
            <a:ext cx="1325562" cy="709449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03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0" y="490982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marcador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0"/>
            <a:ext cx="6629400" cy="397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81200" y="3200400"/>
            <a:ext cx="1600200" cy="156966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Explosion 1 7"/>
          <p:cNvSpPr/>
          <p:nvPr/>
        </p:nvSpPr>
        <p:spPr>
          <a:xfrm rot="724047">
            <a:off x="6353744" y="319270"/>
            <a:ext cx="2537249" cy="2004923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¡Go team,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maestra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”!</a:t>
            </a:r>
            <a:endParaRPr lang="en-U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7-Point Star 8"/>
          <p:cNvSpPr/>
          <p:nvPr/>
        </p:nvSpPr>
        <p:spPr>
          <a:xfrm rot="20562645">
            <a:off x="308941" y="941211"/>
            <a:ext cx="2103087" cy="1775177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¡Olé!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18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muranok\Local Settings\Temporary Internet Files\Content.IE5\RJM7J5MT\MC90038356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03" y="1447800"/>
            <a:ext cx="5354879" cy="4985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724047">
            <a:off x="5027943" y="400855"/>
            <a:ext cx="4119879" cy="2697265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¡¡¡La Copa Mundial!!!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xplosion 1 3"/>
          <p:cNvSpPr/>
          <p:nvPr/>
        </p:nvSpPr>
        <p:spPr>
          <a:xfrm rot="625742">
            <a:off x="407168" y="3433586"/>
            <a:ext cx="3699082" cy="2397617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¡¡¡The World Cup winners!!!</a:t>
            </a:r>
            <a:endParaRPr lang="en-US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Explosion 1 5"/>
          <p:cNvSpPr/>
          <p:nvPr/>
        </p:nvSpPr>
        <p:spPr>
          <a:xfrm rot="21245719">
            <a:off x="3956821" y="2549496"/>
            <a:ext cx="5086540" cy="3116713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¡¡¡Los </a:t>
            </a:r>
            <a:r>
              <a:rPr lang="en-US" sz="28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campeonatos</a:t>
            </a:r>
            <a:r>
              <a:rPr lang="en-US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!!!</a:t>
            </a:r>
            <a:endParaRPr lang="en-US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5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muranok\Local Settings\Temporary Internet Files\Content.IE5\OIP6OGFO\MC9102176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5447891" cy="512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724047">
            <a:off x="3428384" y="844355"/>
            <a:ext cx="4793822" cy="3416688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Repitan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¡¡¡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Número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uno</a:t>
            </a:r>
            <a:r>
              <a:rPr 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!!!</a:t>
            </a:r>
            <a:endParaRPr 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77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muranok\Local Settings\Temporary Internet Files\Content.IE5\GR7UNDK7\MC9003328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39" y="1143000"/>
            <a:ext cx="5217379" cy="548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724047">
            <a:off x="3592199" y="122412"/>
            <a:ext cx="5222455" cy="3846440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Muy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bien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migos!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76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murano\AppData\Local\Microsoft\Windows\Temporary Internet Files\Content.IE5\I5BI5YH2\MP90043070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01" y="1447800"/>
            <a:ext cx="7202880" cy="480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724047">
            <a:off x="3925773" y="274812"/>
            <a:ext cx="5222455" cy="3846440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Muy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bien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migos!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7-Point Star 3"/>
          <p:cNvSpPr/>
          <p:nvPr/>
        </p:nvSpPr>
        <p:spPr>
          <a:xfrm rot="20810006">
            <a:off x="250571" y="313828"/>
            <a:ext cx="3050036" cy="2552087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“el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trofeo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19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76" y="1215705"/>
            <a:ext cx="7482963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81" y="25908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PPT by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Karen E.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Murano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39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murano\AppData\Local\Microsoft\Windows\Temporary Internet Files\Content.IE5\4JE7I7NR\MC90008884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61394"/>
            <a:ext cx="3487994" cy="350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kmurano\AppData\Local\Microsoft\Windows\Temporary Internet Files\Content.IE5\R530GKV8\MC90008877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14153"/>
            <a:ext cx="4225646" cy="327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kmurano\AppData\Local\Microsoft\Windows\Temporary Internet Files\Content.IE5\F3OKZ1N5\MC900434187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57200"/>
            <a:ext cx="2057400" cy="25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9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14400"/>
            <a:ext cx="8940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7-Point Star 4"/>
          <p:cNvSpPr/>
          <p:nvPr/>
        </p:nvSpPr>
        <p:spPr>
          <a:xfrm rot="1133503">
            <a:off x="5433410" y="1392419"/>
            <a:ext cx="2969536" cy="2930162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4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Toca</a:t>
            </a:r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a ti!</a:t>
            </a:r>
            <a:endParaRPr lang="en-US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7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C:\Users\kmurano\AppData\Local\Microsoft\Windows\Temporary Internet Files\Content.IE5\EZPF0SQI\MC900438000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5963920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43400" y="4800600"/>
            <a:ext cx="15648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Maestro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5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C:\Users\kmurano\AppData\Local\Microsoft\Windows\Temporary Internet Files\Content.IE5\LOUWXSEY\MC90043800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371600"/>
            <a:ext cx="6088636" cy="413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24200" y="4958546"/>
            <a:ext cx="15648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Maestro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08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muranok\Local Settings\Temporary Internet Files\Content.IE5\RJM7J5MT\MC90043418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31" y="1676400"/>
            <a:ext cx="7730406" cy="441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885" y="46482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4411375" y="4572000"/>
            <a:ext cx="1325562" cy="70944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285999" y="228600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j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ugar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5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al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fútbol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403" y="4927591"/>
            <a:ext cx="829191" cy="63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50" y="3928716"/>
            <a:ext cx="829191" cy="63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50" y="4704687"/>
            <a:ext cx="361925" cy="62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67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kmurano\AppData\Local\Microsoft\Windows\Temporary Internet Files\Content.IE5\EZPF0SQI\MC90044189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90600"/>
            <a:ext cx="5715000" cy="504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711096">
            <a:off x="4014095" y="3870820"/>
            <a:ext cx="15456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Maestra</a:t>
            </a:r>
            <a:endParaRPr lang="en-US" sz="28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26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C:\Users\kmurano\AppData\Local\Microsoft\Windows\Temporary Internet Files\Content.IE5\A3VDDI11\MC900441900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6703404" cy="494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1267571">
            <a:off x="4126934" y="3608199"/>
            <a:ext cx="15456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Maestra</a:t>
            </a:r>
            <a:endParaRPr lang="en-US" sz="28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90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kmurano\AppData\Local\Microsoft\Windows\Temporary Internet Files\Content.IE5\LOUWXSEY\MC900441894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2" y="914400"/>
            <a:ext cx="7825466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46343" y="3810000"/>
            <a:ext cx="15456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Maestra</a:t>
            </a:r>
            <a:endParaRPr lang="en-US" sz="28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97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C:\Users\kmurano\AppData\Local\Microsoft\Windows\Temporary Internet Files\Content.IE5\M37NBHOY\MC90044189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835" y="808139"/>
            <a:ext cx="7471635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84143" y="3665988"/>
            <a:ext cx="15456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Maestra</a:t>
            </a:r>
            <a:endParaRPr lang="en-US" sz="28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52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us.123rf.com/400wm/400/400/TAlex/TAlex1205/TAlex120500005/13483674-football-stadium-with-soccer-ball-and-fans-illustra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62385"/>
            <a:ext cx="7620000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murano\AppData\Local\Microsoft\Windows\Temporary Internet Files\Content.IE5\A3VDDI11\MC9003909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023120"/>
            <a:ext cx="2448611" cy="340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91136" y="304800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portería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267200" y="2819400"/>
            <a:ext cx="1325562" cy="709449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445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09" y="914400"/>
            <a:ext cx="8940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7-Point Star 5"/>
          <p:cNvSpPr/>
          <p:nvPr/>
        </p:nvSpPr>
        <p:spPr>
          <a:xfrm rot="1031546">
            <a:off x="5485901" y="1503771"/>
            <a:ext cx="2736945" cy="1957142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¡Go team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maestra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93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775283"/>
            <a:ext cx="8779933" cy="564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7-Point Star 4"/>
          <p:cNvSpPr/>
          <p:nvPr/>
        </p:nvSpPr>
        <p:spPr>
          <a:xfrm rot="20505755">
            <a:off x="322094" y="2131715"/>
            <a:ext cx="2736945" cy="1957142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23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Aplausa</a:t>
            </a:r>
            <a:endParaRPr lang="en-US" sz="23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3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grande</a:t>
            </a:r>
            <a:r>
              <a:rPr lang="en-US" sz="23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3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06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59" y="1063304"/>
            <a:ext cx="7482963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17279" y="1905000"/>
            <a:ext cx="8069519" cy="2438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5700" dirty="0" smtClean="0"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</a:p>
          <a:p>
            <a:r>
              <a:rPr lang="en-US" sz="5700" dirty="0" smtClean="0"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en-US" sz="5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45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0" y="490982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marcador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0"/>
            <a:ext cx="6629400" cy="397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923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uranok\Local Settings\Temporary Internet Files\Content.IE5\RJM7J5MT\MP90042260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533400"/>
            <a:ext cx="8055429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xplosion 1 5"/>
          <p:cNvSpPr/>
          <p:nvPr/>
        </p:nvSpPr>
        <p:spPr>
          <a:xfrm rot="724047">
            <a:off x="3561073" y="503412"/>
            <a:ext cx="5222455" cy="3846440"/>
          </a:xfrm>
          <a:prstGeom prst="irregularSeal1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¡Go team,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maestra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”!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ounded Rectangular Callout 1"/>
          <p:cNvSpPr/>
          <p:nvPr/>
        </p:nvSpPr>
        <p:spPr>
          <a:xfrm>
            <a:off x="590026" y="1905000"/>
            <a:ext cx="1295400" cy="841248"/>
          </a:xfrm>
          <a:prstGeom prst="wedgeRoundRectCallout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¡</a:t>
            </a:r>
            <a:r>
              <a:rPr lang="en-US" b="1" dirty="0" err="1" smtClean="0">
                <a:solidFill>
                  <a:srgbClr val="FF0000"/>
                </a:solidFill>
              </a:rPr>
              <a:t>Hola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maestra</a:t>
            </a:r>
            <a:r>
              <a:rPr lang="en-US" b="1" dirty="0" smtClean="0">
                <a:solidFill>
                  <a:srgbClr val="FF0000"/>
                </a:solidFill>
              </a:rPr>
              <a:t>!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26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muranok\Local Settings\Temporary Internet Files\Content.IE5\OIP6OGFO\MP90040009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7889782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7-Point Star 3"/>
          <p:cNvSpPr/>
          <p:nvPr/>
        </p:nvSpPr>
        <p:spPr>
          <a:xfrm rot="1031546">
            <a:off x="5121830" y="43942"/>
            <a:ext cx="3886200" cy="3276600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¡Uno, dos,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tres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olé!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46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muranok\Local Settings\Temporary Internet Files\Content.IE5\RJM7J5MT\MC90043418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62099"/>
            <a:ext cx="7730406" cy="441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374986"/>
            <a:ext cx="373062" cy="37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Documents and Settings\muranok\Local Settings\Temporary Internet Files\Content.IE5\OIP6OGFO\MC90036804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975" y="4748048"/>
            <a:ext cx="1822399" cy="139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3886200" y="4469524"/>
            <a:ext cx="1325562" cy="55704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7-Point Star 7"/>
          <p:cNvSpPr/>
          <p:nvPr/>
        </p:nvSpPr>
        <p:spPr>
          <a:xfrm rot="20890097">
            <a:off x="229902" y="268010"/>
            <a:ext cx="3335697" cy="2588173"/>
          </a:xfrm>
          <a:prstGeom prst="star7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¡¡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601275"/>
            <a:ext cx="373062" cy="37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80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311</Words>
  <Application>Microsoft Office PowerPoint</Application>
  <PresentationFormat>On-screen Show (4:3)</PresentationFormat>
  <Paragraphs>101</Paragraphs>
  <Slides>57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¡Jugamos al fútbol! </vt:lpstr>
      <vt:lpstr>¡Jugamos al fútbol!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PPT by Karen E. Murano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Stratford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Muranok</dc:creator>
  <cp:lastModifiedBy>kmurano</cp:lastModifiedBy>
  <cp:revision>68</cp:revision>
  <dcterms:created xsi:type="dcterms:W3CDTF">2013-05-31T16:04:24Z</dcterms:created>
  <dcterms:modified xsi:type="dcterms:W3CDTF">2014-03-26T01:44:59Z</dcterms:modified>
</cp:coreProperties>
</file>